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0465D-92E1-4109-8E12-929FAD7C905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80040-CA0E-48BB-A1D2-38613BE6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10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7A83E440-EA65-4E24-9B4D-D2BCEFEE2887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08B0-6751-447C-8220-9F7F23574005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495D-FA64-4A6A-AA4B-B1D9012782AD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7300-A8C2-415F-9D1E-C9001633E516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DCEF1-FAC4-436D-9E5E-7DE89DD0F7A8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CAEF-9DA4-438D-8ED1-30BFB93F5E1F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F57F-8BAD-402C-B078-DD326A569F06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D4F5-1359-4DCA-A22F-AFE458E43B71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0964-01E2-4EA6-9B79-6B5C2472E68A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883B-F348-4639-A49A-417E1E800F9F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1FA5-1828-4D03-9D84-95A84A9A97FF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9772-3F4E-44E6-9B84-99425E2D23AF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A9D65-1A02-4A3C-9E0B-ECC80E99B9D8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61F5-D84C-46A6-A0C8-8C76E5757A37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697D-02A6-47E1-B663-4B0EDFFC498A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DAD8-1FC3-4E72-B07C-590ABADDA880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3BA8B-670D-474F-98E3-0D5BD77E09E8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773DF33-7F97-41EA-B7A8-10609EA758AF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904C-2AB1-4D00-8AA9-E41A5C60F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38385"/>
            <a:ext cx="8825658" cy="2677648"/>
          </a:xfrm>
        </p:spPr>
        <p:txBody>
          <a:bodyPr/>
          <a:lstStyle/>
          <a:p>
            <a:r>
              <a:rPr lang="en-US" dirty="0"/>
              <a:t>CSE 4208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E0440-2D76-4416-BDD0-EC8C12378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909502"/>
            <a:ext cx="8825658" cy="861420"/>
          </a:xfrm>
        </p:spPr>
        <p:txBody>
          <a:bodyPr/>
          <a:lstStyle/>
          <a:p>
            <a:r>
              <a:rPr lang="en-US" dirty="0"/>
              <a:t>FLAT INTERIOR DESIGN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E4A3D0-49E3-4BC9-8570-4D427F89F9D0}"/>
              </a:ext>
            </a:extLst>
          </p:cNvPr>
          <p:cNvSpPr txBox="1">
            <a:spLocks/>
          </p:cNvSpPr>
          <p:nvPr/>
        </p:nvSpPr>
        <p:spPr>
          <a:xfrm>
            <a:off x="1154955" y="4325984"/>
            <a:ext cx="8825658" cy="1473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By,</a:t>
            </a:r>
          </a:p>
          <a:p>
            <a:r>
              <a:rPr lang="en-US" dirty="0"/>
              <a:t>Saimoon AL Farshi Oman</a:t>
            </a:r>
          </a:p>
          <a:p>
            <a:r>
              <a:rPr lang="en-US" dirty="0"/>
              <a:t>Roll: 1807018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9464D-D791-475A-B373-FFE2B943F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5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Bed 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2757080" y="618981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Bed Room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D6B7-6EF1-4B83-AE31-094F49E25FE6}"/>
              </a:ext>
            </a:extLst>
          </p:cNvPr>
          <p:cNvSpPr txBox="1"/>
          <p:nvPr/>
        </p:nvSpPr>
        <p:spPr>
          <a:xfrm>
            <a:off x="8047911" y="6204112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Dressing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245B1-06F2-4C51-A7E0-C24CB4698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6" r="14822" b="4336"/>
          <a:stretch/>
        </p:blipFill>
        <p:spPr>
          <a:xfrm>
            <a:off x="1051519" y="2365267"/>
            <a:ext cx="5234055" cy="3838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88277B-792C-4C73-8739-5A4BF58CE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4" r="18161" b="4336"/>
          <a:stretch/>
        </p:blipFill>
        <p:spPr>
          <a:xfrm>
            <a:off x="6537918" y="2365267"/>
            <a:ext cx="5234055" cy="384506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11B65F8-4974-43F1-8F30-9BFC5E79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2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856A-B04C-44BA-9596-39985C0D2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989390"/>
            <a:ext cx="8825658" cy="2677648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94131-B4B9-4E1D-A06E-D4E718DB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2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088D-F38B-4469-AB25-79D7B906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AAB5-C14A-4F5E-9B2E-7EEEC9625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99" y="2603500"/>
            <a:ext cx="4096315" cy="3416300"/>
          </a:xfrm>
        </p:spPr>
        <p:txBody>
          <a:bodyPr/>
          <a:lstStyle/>
          <a:p>
            <a:r>
              <a:rPr lang="en-US" dirty="0"/>
              <a:t>W =&gt; Camera Move Forward</a:t>
            </a:r>
          </a:p>
          <a:p>
            <a:r>
              <a:rPr lang="en-US" dirty="0"/>
              <a:t>A =&gt; Camera Move Left</a:t>
            </a:r>
          </a:p>
          <a:p>
            <a:r>
              <a:rPr lang="en-US" dirty="0"/>
              <a:t>S =&gt; Camera Move Backward</a:t>
            </a:r>
          </a:p>
          <a:p>
            <a:r>
              <a:rPr lang="en-US" dirty="0"/>
              <a:t>D =&gt; Camera Move Right</a:t>
            </a:r>
          </a:p>
          <a:p>
            <a:r>
              <a:rPr lang="en-US" dirty="0"/>
              <a:t>E =&gt; Camera Move Up</a:t>
            </a:r>
          </a:p>
          <a:p>
            <a:r>
              <a:rPr lang="en-US" dirty="0"/>
              <a:t>R =&gt; Camera Move Down</a:t>
            </a:r>
          </a:p>
          <a:p>
            <a:r>
              <a:rPr lang="en-US" dirty="0"/>
              <a:t>1 =&gt; Door Open</a:t>
            </a:r>
          </a:p>
          <a:p>
            <a:r>
              <a:rPr lang="en-US" dirty="0"/>
              <a:t>2 =&gt; Door Close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E23BBD-5EBB-4012-B9CC-A43E2322F7AB}"/>
              </a:ext>
            </a:extLst>
          </p:cNvPr>
          <p:cNvSpPr txBox="1">
            <a:spLocks/>
          </p:cNvSpPr>
          <p:nvPr/>
        </p:nvSpPr>
        <p:spPr>
          <a:xfrm>
            <a:off x="4284614" y="2620554"/>
            <a:ext cx="4096315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 =&gt; Rotate Fan</a:t>
            </a:r>
          </a:p>
          <a:p>
            <a:r>
              <a:rPr lang="en-US" dirty="0"/>
              <a:t>C =&gt; Turn On Point Light</a:t>
            </a:r>
          </a:p>
          <a:p>
            <a:r>
              <a:rPr lang="en-US" dirty="0"/>
              <a:t>V =&gt; Turn Off Point Light</a:t>
            </a:r>
          </a:p>
          <a:p>
            <a:r>
              <a:rPr lang="en-US" dirty="0"/>
              <a:t>B =&gt; Turn On Directional Light</a:t>
            </a:r>
          </a:p>
          <a:p>
            <a:r>
              <a:rPr lang="en-US" dirty="0"/>
              <a:t>E =&gt; Turn Off Directional Light</a:t>
            </a:r>
          </a:p>
          <a:p>
            <a:r>
              <a:rPr lang="en-US" dirty="0"/>
              <a:t>M =&gt; Turn On Spot Light</a:t>
            </a:r>
          </a:p>
          <a:p>
            <a:r>
              <a:rPr lang="en-US" dirty="0"/>
              <a:t>P =&gt; Turn Off Spot Light</a:t>
            </a:r>
          </a:p>
          <a:p>
            <a:r>
              <a:rPr lang="en-US" dirty="0"/>
              <a:t>T =&gt; Look Up (Pitch)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E1D342-2FB6-4614-BE49-F4DD89F63746}"/>
              </a:ext>
            </a:extLst>
          </p:cNvPr>
          <p:cNvSpPr txBox="1">
            <a:spLocks/>
          </p:cNvSpPr>
          <p:nvPr/>
        </p:nvSpPr>
        <p:spPr>
          <a:xfrm>
            <a:off x="8380929" y="2603499"/>
            <a:ext cx="4096315" cy="398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 =&gt; Look Down (Pitch)</a:t>
            </a:r>
          </a:p>
          <a:p>
            <a:r>
              <a:rPr lang="en-US" dirty="0"/>
              <a:t>U =&gt; Look Right (Yaw)</a:t>
            </a:r>
          </a:p>
          <a:p>
            <a:r>
              <a:rPr lang="en-US" dirty="0"/>
              <a:t>H =&gt; Look Left (Yaw)</a:t>
            </a:r>
          </a:p>
          <a:p>
            <a:r>
              <a:rPr lang="en-US" dirty="0"/>
              <a:t>I =&gt; Right Raw</a:t>
            </a:r>
          </a:p>
          <a:p>
            <a:r>
              <a:rPr lang="en-US" dirty="0"/>
              <a:t>J =&gt; Left Raw</a:t>
            </a:r>
          </a:p>
          <a:p>
            <a:r>
              <a:rPr lang="en-US" dirty="0"/>
              <a:t>7 =&gt; Only Ambient Light</a:t>
            </a:r>
          </a:p>
          <a:p>
            <a:r>
              <a:rPr lang="en-US" dirty="0"/>
              <a:t>8 =&gt; Only Diffuse Light</a:t>
            </a:r>
          </a:p>
          <a:p>
            <a:r>
              <a:rPr lang="en-US" dirty="0"/>
              <a:t>K =&gt; Only Specular Light</a:t>
            </a:r>
          </a:p>
          <a:p>
            <a:r>
              <a:rPr lang="en-US" dirty="0"/>
              <a:t>L =&gt; Turn on All ambient, </a:t>
            </a:r>
          </a:p>
          <a:p>
            <a:pPr marL="0" indent="0">
              <a:buNone/>
            </a:pPr>
            <a:r>
              <a:rPr lang="en-US" dirty="0"/>
              <a:t>diffuse and specular light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8187-9338-420A-8D38-F569AFFE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40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Room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51D28-4965-413B-96F7-C4C1CB67C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5" t="-24" r="15036" b="4740"/>
          <a:stretch/>
        </p:blipFill>
        <p:spPr>
          <a:xfrm>
            <a:off x="771186" y="2325189"/>
            <a:ext cx="5136532" cy="3801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D3CC3-28CF-401C-BFBE-33D205679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93" r="14928" b="4168"/>
          <a:stretch/>
        </p:blipFill>
        <p:spPr>
          <a:xfrm>
            <a:off x="6284284" y="2325189"/>
            <a:ext cx="5162910" cy="3801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2520958" y="6113417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Entrance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D6B7-6EF1-4B83-AE31-094F49E25FE6}"/>
              </a:ext>
            </a:extLst>
          </p:cNvPr>
          <p:cNvSpPr txBox="1"/>
          <p:nvPr/>
        </p:nvSpPr>
        <p:spPr>
          <a:xfrm>
            <a:off x="7725042" y="611341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Drawing Room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7AAE7B-A2A4-4C74-8EB5-44C9AD61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7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Room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2373848" y="611341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Drawing Room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D6B7-6EF1-4B83-AE31-094F49E25FE6}"/>
              </a:ext>
            </a:extLst>
          </p:cNvPr>
          <p:cNvSpPr txBox="1"/>
          <p:nvPr/>
        </p:nvSpPr>
        <p:spPr>
          <a:xfrm>
            <a:off x="7751260" y="611341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Sofa with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6E90C-07B6-4B35-9956-EC694A2CC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7" r="14714" b="3787"/>
          <a:stretch/>
        </p:blipFill>
        <p:spPr>
          <a:xfrm>
            <a:off x="933090" y="2317628"/>
            <a:ext cx="5162910" cy="381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D17BF3-B9B1-4510-A8F2-308D49C54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93" r="14821" b="5450"/>
          <a:stretch/>
        </p:blipFill>
        <p:spPr>
          <a:xfrm>
            <a:off x="6284283" y="2317628"/>
            <a:ext cx="5232983" cy="379578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EEAC8D0-86B3-4A79-8C9B-B7072FA9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Bed 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2619106" y="6113417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Bed Room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D6B7-6EF1-4B83-AE31-094F49E25FE6}"/>
              </a:ext>
            </a:extLst>
          </p:cNvPr>
          <p:cNvSpPr txBox="1"/>
          <p:nvPr/>
        </p:nvSpPr>
        <p:spPr>
          <a:xfrm>
            <a:off x="6939184" y="6189813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Real-time clock showing actual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27AFA-3359-45C0-A2E9-E12436298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0" r="14822" b="3787"/>
          <a:stretch/>
        </p:blipFill>
        <p:spPr>
          <a:xfrm>
            <a:off x="933089" y="2317628"/>
            <a:ext cx="5162911" cy="381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DE979-8B7B-42EA-8B01-FE4F7A747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46" y="2373401"/>
            <a:ext cx="5162910" cy="381641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C037083-5617-4C22-A395-0E9AEAC8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1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Bed Room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2436609" y="6189813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Lamp (Spot Light)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D6B7-6EF1-4B83-AE31-094F49E25FE6}"/>
              </a:ext>
            </a:extLst>
          </p:cNvPr>
          <p:cNvSpPr txBox="1"/>
          <p:nvPr/>
        </p:nvSpPr>
        <p:spPr>
          <a:xfrm>
            <a:off x="8363036" y="6189813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Only Lamp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E4FF5-647A-46E1-9FA7-FE1C16817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3" r="15393" b="4336"/>
          <a:stretch/>
        </p:blipFill>
        <p:spPr>
          <a:xfrm>
            <a:off x="1152144" y="2370904"/>
            <a:ext cx="5162910" cy="3818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3CE30D-DB91-4739-95F5-199B36930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0" r="14500" b="4336"/>
          <a:stretch/>
        </p:blipFill>
        <p:spPr>
          <a:xfrm>
            <a:off x="6655518" y="2370904"/>
            <a:ext cx="5218734" cy="381890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33FEF1-2AA9-4867-9F7B-CF25F68E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3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Bed Room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7B8F4-9FAC-4097-80B2-FCBC5D068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5" r="14714" b="4336"/>
          <a:stretch/>
        </p:blipFill>
        <p:spPr>
          <a:xfrm>
            <a:off x="877266" y="2370904"/>
            <a:ext cx="5218734" cy="3818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A71F1E-A078-4A52-8A57-82EB24812B92}"/>
              </a:ext>
            </a:extLst>
          </p:cNvPr>
          <p:cNvSpPr txBox="1"/>
          <p:nvPr/>
        </p:nvSpPr>
        <p:spPr>
          <a:xfrm>
            <a:off x="2591195" y="618981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Bed Room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C5F77-0A56-4E7F-A522-87E8F4B7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Dining &amp; Kitchen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3003943" y="6189813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Dining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D6B7-6EF1-4B83-AE31-094F49E25FE6}"/>
              </a:ext>
            </a:extLst>
          </p:cNvPr>
          <p:cNvSpPr txBox="1"/>
          <p:nvPr/>
        </p:nvSpPr>
        <p:spPr>
          <a:xfrm>
            <a:off x="8363036" y="6189813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Kitchen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CCF1A-6EFB-4EDD-B8DF-EBB2979F0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0" r="14822" b="4336"/>
          <a:stretch/>
        </p:blipFill>
        <p:spPr>
          <a:xfrm>
            <a:off x="1066759" y="2355958"/>
            <a:ext cx="5203579" cy="3824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11B4E4-CD44-4CD6-A45C-F13D761C9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7" r="14715" b="4336"/>
          <a:stretch/>
        </p:blipFill>
        <p:spPr>
          <a:xfrm>
            <a:off x="6531428" y="2355957"/>
            <a:ext cx="5203580" cy="382454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3463EB-690C-49BA-B269-28EC2424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3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9A1-8A8F-4226-A2D1-548B7B0F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Wash-Room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2757080" y="618981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Washroom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D6B7-6EF1-4B83-AE31-094F49E25FE6}"/>
              </a:ext>
            </a:extLst>
          </p:cNvPr>
          <p:cNvSpPr txBox="1"/>
          <p:nvPr/>
        </p:nvSpPr>
        <p:spPr>
          <a:xfrm>
            <a:off x="7611987" y="6189812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Bathtub (Bezier Curve)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2524D-22FC-43BB-9719-E1159B950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0" r="14500" b="4336"/>
          <a:stretch/>
        </p:blipFill>
        <p:spPr>
          <a:xfrm>
            <a:off x="1055330" y="2365268"/>
            <a:ext cx="5226436" cy="3824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7158C-8595-41ED-A775-2071FB098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5" r="14607" b="4336"/>
          <a:stretch/>
        </p:blipFill>
        <p:spPr>
          <a:xfrm>
            <a:off x="6481145" y="2365267"/>
            <a:ext cx="5234055" cy="382454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14D906-DDF2-499D-8B26-BF487F6D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56</TotalTime>
  <Words>262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CSE 4208</vt:lpstr>
      <vt:lpstr>Control Buttons</vt:lpstr>
      <vt:lpstr>Drawing Room</vt:lpstr>
      <vt:lpstr>Drawing Room (Cont.)</vt:lpstr>
      <vt:lpstr>Bed Room</vt:lpstr>
      <vt:lpstr>Bed Room (Cont.)</vt:lpstr>
      <vt:lpstr>Bed Room (Cont.)</vt:lpstr>
      <vt:lpstr>Dining &amp; Kitchen </vt:lpstr>
      <vt:lpstr>Wash-Room</vt:lpstr>
      <vt:lpstr>Bed Room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4208</dc:title>
  <dc:creator>Saimoon Al Farshi Oman</dc:creator>
  <cp:lastModifiedBy>Saimoon Al Farshi Oman</cp:lastModifiedBy>
  <cp:revision>9</cp:revision>
  <dcterms:created xsi:type="dcterms:W3CDTF">2023-11-14T06:27:21Z</dcterms:created>
  <dcterms:modified xsi:type="dcterms:W3CDTF">2023-11-14T07:24:00Z</dcterms:modified>
</cp:coreProperties>
</file>